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3" r:id="rId2"/>
    <p:sldId id="31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A3"/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5" autoAdjust="0"/>
    <p:restoredTop sz="96357" autoAdjust="0"/>
  </p:normalViewPr>
  <p:slideViewPr>
    <p:cSldViewPr>
      <p:cViewPr varScale="1">
        <p:scale>
          <a:sx n="69" d="100"/>
          <a:sy n="69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6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02A6C0-C72B-42D9-8F6C-D69A9FC2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84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BDF9-2706-42AF-8C0B-A1A69817B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0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829DA-E421-4420-AA9F-CEB121AE3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EDA1-8247-4C42-9CCB-64A94C1DE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33A3-9AA8-45D1-8B87-F05F023D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DF831-A849-44F4-8F98-27F2B559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BCE34-9FDC-4BA9-9E65-330B6EAA3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9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78BA1-5AC2-4DB2-BAC5-799E1BF83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4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AC22-71CA-4B37-88CD-B2D134963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AD62D-BBF1-45FB-B7ED-A5B6CFEEA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51309-CAB3-42F6-B509-BD942AD7C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6A6D6-BD03-4AE7-A40C-60B10EDC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6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63BFC4-C285-4FBA-8AC9-F6C568D00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/>
          <a:lstStyle/>
          <a:p>
            <a:r>
              <a:rPr lang="en-US" dirty="0"/>
              <a:t>Model Optimization &amp;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8001000" cy="5715000"/>
          </a:xfrm>
        </p:spPr>
        <p:txBody>
          <a:bodyPr/>
          <a:lstStyle/>
          <a:p>
            <a:r>
              <a:rPr lang="en-US" dirty="0"/>
              <a:t>Modeling approach</a:t>
            </a:r>
          </a:p>
          <a:p>
            <a:r>
              <a:rPr lang="en-US" dirty="0"/>
              <a:t>Predictor </a:t>
            </a:r>
            <a:r>
              <a:rPr lang="en-US" dirty="0" smtClean="0"/>
              <a:t>selection</a:t>
            </a:r>
            <a:endParaRPr lang="en-US" dirty="0"/>
          </a:p>
          <a:p>
            <a:r>
              <a:rPr lang="en-US" dirty="0"/>
              <a:t>Coefficients estimation</a:t>
            </a:r>
          </a:p>
          <a:p>
            <a:r>
              <a:rPr lang="en-US" dirty="0"/>
              <a:t>Validation:</a:t>
            </a:r>
          </a:p>
          <a:p>
            <a:pPr lvl="1"/>
            <a:r>
              <a:rPr lang="en-US" dirty="0"/>
              <a:t>Against sub-sample of data</a:t>
            </a:r>
          </a:p>
          <a:p>
            <a:pPr lvl="1"/>
            <a:r>
              <a:rPr lang="en-US" dirty="0"/>
              <a:t>Against new dataset</a:t>
            </a:r>
          </a:p>
          <a:p>
            <a:r>
              <a:rPr lang="en-US" dirty="0"/>
              <a:t>Parameter sensitivity</a:t>
            </a:r>
          </a:p>
          <a:p>
            <a:r>
              <a:rPr lang="en-US" dirty="0"/>
              <a:t>Uncertainty estimation</a:t>
            </a:r>
          </a:p>
        </p:txBody>
      </p:sp>
    </p:spTree>
    <p:extLst>
      <p:ext uri="{BB962C8B-B14F-4D97-AF65-F5344CB8AC3E}">
        <p14:creationId xmlns:p14="http://schemas.microsoft.com/office/powerpoint/2010/main" val="267372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36035"/>
              </p:ext>
            </p:extLst>
          </p:nvPr>
        </p:nvGraphicFramePr>
        <p:xfrm>
          <a:off x="0" y="184480"/>
          <a:ext cx="9143999" cy="648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96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802237234"/>
                    </a:ext>
                  </a:extLst>
                </a:gridCol>
              </a:tblGrid>
              <a:tr h="39936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Linear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GAM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BRT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Maxent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HEMI 2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r>
                        <a:rPr lang="en-US" sz="1600" dirty="0"/>
                        <a:t>Number of</a:t>
                      </a:r>
                      <a:r>
                        <a:rPr lang="en-US" sz="1600" baseline="0" dirty="0"/>
                        <a:t> predictors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 Max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828">
                <a:tc>
                  <a:txBody>
                    <a:bodyPr/>
                    <a:lstStyle/>
                    <a:p>
                      <a:r>
                        <a:rPr lang="en-US" sz="1600" dirty="0"/>
                        <a:t>“Base” equation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Linear (or</a:t>
                      </a:r>
                      <a:r>
                        <a:rPr lang="en-US" sz="1600" baseline="0" dirty="0"/>
                        <a:t> linearized)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Link + splines (typical)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Trees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Linear, product, threshold, etc.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Bezier Curves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963">
                <a:tc>
                  <a:txBody>
                    <a:bodyPr/>
                    <a:lstStyle/>
                    <a:p>
                      <a:r>
                        <a:rPr lang="en-US" sz="1600" dirty="0"/>
                        <a:t>Fitting approach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 analytic solution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Solve derivative for maximum likelihood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Make</a:t>
                      </a:r>
                      <a:r>
                        <a:rPr lang="en-US" sz="1600" baseline="0" dirty="0"/>
                        <a:t> a tree, add one, if better, keep going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Search</a:t>
                      </a:r>
                      <a:r>
                        <a:rPr lang="en-US" sz="1600" baseline="0" dirty="0"/>
                        <a:t> for best solution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Search for best solution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765">
                <a:tc>
                  <a:txBody>
                    <a:bodyPr/>
                    <a:lstStyle/>
                    <a:p>
                      <a:r>
                        <a:rPr lang="en-US" sz="1600" dirty="0"/>
                        <a:t>Response</a:t>
                      </a:r>
                      <a:r>
                        <a:rPr lang="en-US" sz="1600" baseline="0" dirty="0"/>
                        <a:t> variable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Continuous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Continuous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Continuous or categorical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Presence-only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Presence-only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828">
                <a:tc>
                  <a:txBody>
                    <a:bodyPr/>
                    <a:lstStyle/>
                    <a:p>
                      <a:r>
                        <a:rPr lang="en-US" sz="1600" dirty="0"/>
                        <a:t>Covariates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Continuous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Continuous or categorical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Continuous or categorical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Continuous or categorical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Continuous or categorical</a:t>
                      </a:r>
                    </a:p>
                    <a:p>
                      <a:endParaRPr lang="en-US" sz="16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r>
                        <a:rPr lang="en-US" sz="1600" dirty="0"/>
                        <a:t>Uniform residuals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r>
                        <a:rPr lang="en-US" sz="1600" dirty="0"/>
                        <a:t>Independent</a:t>
                      </a:r>
                      <a:r>
                        <a:rPr lang="en-US" sz="1600" baseline="0" dirty="0"/>
                        <a:t> samples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012">
                <a:tc>
                  <a:txBody>
                    <a:bodyPr/>
                    <a:lstStyle/>
                    <a:p>
                      <a:r>
                        <a:rPr lang="en-US" sz="1600" dirty="0"/>
                        <a:t>Complexity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Simple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Moderate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Complex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Complex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Moderate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012">
                <a:tc>
                  <a:txBody>
                    <a:bodyPr/>
                    <a:lstStyle/>
                    <a:p>
                      <a:r>
                        <a:rPr lang="en-US" sz="1600" dirty="0"/>
                        <a:t>Over fit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Unlikely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Probably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Likely w/defaults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Unlikely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4419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13435</TotalTime>
  <Words>145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Model Optimization &amp; Selection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151</cp:revision>
  <dcterms:created xsi:type="dcterms:W3CDTF">2008-05-04T17:53:48Z</dcterms:created>
  <dcterms:modified xsi:type="dcterms:W3CDTF">2020-04-25T00:12:04Z</dcterms:modified>
</cp:coreProperties>
</file>